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90E959-FB68-49E3-BC5E-2A6B7F736820}" v="8" dt="2023-04-21T23:59:12.6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, Yao" userId="113c7c22-edcb-4e96-812d-dc61d6b4d579" providerId="ADAL" clId="{D790E959-FB68-49E3-BC5E-2A6B7F736820}"/>
    <pc:docChg chg="undo custSel modSld">
      <pc:chgData name="Lu, Yao" userId="113c7c22-edcb-4e96-812d-dc61d6b4d579" providerId="ADAL" clId="{D790E959-FB68-49E3-BC5E-2A6B7F736820}" dt="2023-04-22T00:15:46.001" v="252" actId="20577"/>
      <pc:docMkLst>
        <pc:docMk/>
      </pc:docMkLst>
      <pc:sldChg chg="addSp delSp modSp mod setClrOvrMap">
        <pc:chgData name="Lu, Yao" userId="113c7c22-edcb-4e96-812d-dc61d6b4d579" providerId="ADAL" clId="{D790E959-FB68-49E3-BC5E-2A6B7F736820}" dt="2023-04-21T23:59:17.030" v="90" actId="26606"/>
        <pc:sldMkLst>
          <pc:docMk/>
          <pc:sldMk cId="584933113" sldId="256"/>
        </pc:sldMkLst>
        <pc:spChg chg="mod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2" creationId="{165CD42C-72F3-2F95-2C97-19927D145063}"/>
          </ac:spMkLst>
        </pc:spChg>
        <pc:spChg chg="mod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3" creationId="{5F98621A-2C82-BB6F-8B10-89B2205C421C}"/>
          </ac:spMkLst>
        </pc:spChg>
        <pc:spChg chg="add del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10" creationId="{E91DC736-0EF8-4F87-9146-EBF1D2EE4D3D}"/>
          </ac:spMkLst>
        </pc:spChg>
        <pc:spChg chg="add del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12" creationId="{097CD68E-23E3-4007-8847-CD0944C4F7BE}"/>
          </ac:spMkLst>
        </pc:spChg>
        <pc:spChg chg="add del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14" creationId="{AF2F604E-43BE-4DC3-B983-E071523364F8}"/>
          </ac:spMkLst>
        </pc:spChg>
        <pc:spChg chg="add del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16" creationId="{08C9B587-E65E-4B52-B37C-ABEBB6E87928}"/>
          </ac:spMkLst>
        </pc:spChg>
        <pc:spChg chg="add del">
          <ac:chgData name="Lu, Yao" userId="113c7c22-edcb-4e96-812d-dc61d6b4d579" providerId="ADAL" clId="{D790E959-FB68-49E3-BC5E-2A6B7F736820}" dt="2023-04-21T23:59:15.367" v="87" actId="26606"/>
          <ac:spMkLst>
            <pc:docMk/>
            <pc:sldMk cId="584933113" sldId="256"/>
            <ac:spMk id="21" creationId="{06DA9DF9-31F7-4056-B42E-878CC92417B8}"/>
          </ac:spMkLst>
        </pc:spChg>
        <pc:spChg chg="add del">
          <ac:chgData name="Lu, Yao" userId="113c7c22-edcb-4e96-812d-dc61d6b4d579" providerId="ADAL" clId="{D790E959-FB68-49E3-BC5E-2A6B7F736820}" dt="2023-04-21T23:59:17.025" v="89" actId="26606"/>
          <ac:spMkLst>
            <pc:docMk/>
            <pc:sldMk cId="584933113" sldId="256"/>
            <ac:spMk id="23" creationId="{AB58EF07-17C2-48CF-ABB0-EEF1F17CB8F0}"/>
          </ac:spMkLst>
        </pc:spChg>
        <pc:spChg chg="add del">
          <ac:chgData name="Lu, Yao" userId="113c7c22-edcb-4e96-812d-dc61d6b4d579" providerId="ADAL" clId="{D790E959-FB68-49E3-BC5E-2A6B7F736820}" dt="2023-04-21T23:59:17.025" v="89" actId="26606"/>
          <ac:spMkLst>
            <pc:docMk/>
            <pc:sldMk cId="584933113" sldId="256"/>
            <ac:spMk id="24" creationId="{0671A8AE-40A1-4631-A6B8-581AFF065482}"/>
          </ac:spMkLst>
        </pc:spChg>
        <pc:spChg chg="add del">
          <ac:chgData name="Lu, Yao" userId="113c7c22-edcb-4e96-812d-dc61d6b4d579" providerId="ADAL" clId="{D790E959-FB68-49E3-BC5E-2A6B7F736820}" dt="2023-04-21T23:59:17.025" v="89" actId="26606"/>
          <ac:spMkLst>
            <pc:docMk/>
            <pc:sldMk cId="584933113" sldId="256"/>
            <ac:spMk id="25" creationId="{AF2F604E-43BE-4DC3-B983-E071523364F8}"/>
          </ac:spMkLst>
        </pc:spChg>
        <pc:spChg chg="add del">
          <ac:chgData name="Lu, Yao" userId="113c7c22-edcb-4e96-812d-dc61d6b4d579" providerId="ADAL" clId="{D790E959-FB68-49E3-BC5E-2A6B7F736820}" dt="2023-04-21T23:59:17.025" v="89" actId="26606"/>
          <ac:spMkLst>
            <pc:docMk/>
            <pc:sldMk cId="584933113" sldId="256"/>
            <ac:spMk id="27" creationId="{08C9B587-E65E-4B52-B37C-ABEBB6E87928}"/>
          </ac:spMkLst>
        </pc:spChg>
        <pc:spChg chg="add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29" creationId="{9B7AD9F6-8CE7-4299-8FC6-328F4DCD3FF9}"/>
          </ac:spMkLst>
        </pc:spChg>
        <pc:spChg chg="add">
          <ac:chgData name="Lu, Yao" userId="113c7c22-edcb-4e96-812d-dc61d6b4d579" providerId="ADAL" clId="{D790E959-FB68-49E3-BC5E-2A6B7F736820}" dt="2023-04-21T23:59:17.030" v="90" actId="26606"/>
          <ac:spMkLst>
            <pc:docMk/>
            <pc:sldMk cId="584933113" sldId="256"/>
            <ac:spMk id="30" creationId="{F49775AF-8896-43EE-92C6-83497D6DC56F}"/>
          </ac:spMkLst>
        </pc:spChg>
        <pc:picChg chg="del">
          <ac:chgData name="Lu, Yao" userId="113c7c22-edcb-4e96-812d-dc61d6b4d579" providerId="ADAL" clId="{D790E959-FB68-49E3-BC5E-2A6B7F736820}" dt="2023-04-21T23:59:10.945" v="81" actId="478"/>
          <ac:picMkLst>
            <pc:docMk/>
            <pc:sldMk cId="584933113" sldId="256"/>
            <ac:picMk id="5" creationId="{4115075B-00AB-1A81-9263-5EE810568797}"/>
          </ac:picMkLst>
        </pc:picChg>
        <pc:picChg chg="add mod ord">
          <ac:chgData name="Lu, Yao" userId="113c7c22-edcb-4e96-812d-dc61d6b4d579" providerId="ADAL" clId="{D790E959-FB68-49E3-BC5E-2A6B7F736820}" dt="2023-04-21T23:59:17.030" v="90" actId="26606"/>
          <ac:picMkLst>
            <pc:docMk/>
            <pc:sldMk cId="584933113" sldId="256"/>
            <ac:picMk id="6" creationId="{41395EB4-B60F-8EA1-FEBF-280F6586E265}"/>
          </ac:picMkLst>
        </pc:picChg>
      </pc:sldChg>
      <pc:sldChg chg="addSp delSp modSp mod">
        <pc:chgData name="Lu, Yao" userId="113c7c22-edcb-4e96-812d-dc61d6b4d579" providerId="ADAL" clId="{D790E959-FB68-49E3-BC5E-2A6B7F736820}" dt="2023-04-22T00:13:15.246" v="184" actId="1076"/>
        <pc:sldMkLst>
          <pc:docMk/>
          <pc:sldMk cId="445187705" sldId="257"/>
        </pc:sldMkLst>
        <pc:spChg chg="mod">
          <ac:chgData name="Lu, Yao" userId="113c7c22-edcb-4e96-812d-dc61d6b4d579" providerId="ADAL" clId="{D790E959-FB68-49E3-BC5E-2A6B7F736820}" dt="2023-04-21T23:53:50.217" v="77" actId="1076"/>
          <ac:spMkLst>
            <pc:docMk/>
            <pc:sldMk cId="445187705" sldId="257"/>
            <ac:spMk id="2" creationId="{0D782A34-438D-2203-5998-073C6E5FFF66}"/>
          </ac:spMkLst>
        </pc:spChg>
        <pc:spChg chg="add del mod">
          <ac:chgData name="Lu, Yao" userId="113c7c22-edcb-4e96-812d-dc61d6b4d579" providerId="ADAL" clId="{D790E959-FB68-49E3-BC5E-2A6B7F736820}" dt="2023-04-21T23:47:33.177" v="1"/>
          <ac:spMkLst>
            <pc:docMk/>
            <pc:sldMk cId="445187705" sldId="257"/>
            <ac:spMk id="4" creationId="{6A0A1D1E-97D7-E5BF-3152-55CC1D0AA681}"/>
          </ac:spMkLst>
        </pc:spChg>
        <pc:spChg chg="mod">
          <ac:chgData name="Lu, Yao" userId="113c7c22-edcb-4e96-812d-dc61d6b4d579" providerId="ADAL" clId="{D790E959-FB68-49E3-BC5E-2A6B7F736820}" dt="2023-04-22T00:11:31.210" v="171" actId="1076"/>
          <ac:spMkLst>
            <pc:docMk/>
            <pc:sldMk cId="445187705" sldId="257"/>
            <ac:spMk id="11" creationId="{2C6E7056-944F-EF6A-F2F7-0A48EBC89637}"/>
          </ac:spMkLst>
        </pc:spChg>
        <pc:spChg chg="add">
          <ac:chgData name="Lu, Yao" userId="113c7c22-edcb-4e96-812d-dc61d6b4d579" providerId="ADAL" clId="{D790E959-FB68-49E3-BC5E-2A6B7F736820}" dt="2023-04-21T23:48:52.012" v="22" actId="22"/>
          <ac:spMkLst>
            <pc:docMk/>
            <pc:sldMk cId="445187705" sldId="257"/>
            <ac:spMk id="12" creationId="{CC1E5141-2084-29F5-0DA9-BB7C30179665}"/>
          </ac:spMkLst>
        </pc:spChg>
        <pc:spChg chg="mod">
          <ac:chgData name="Lu, Yao" userId="113c7c22-edcb-4e96-812d-dc61d6b4d579" providerId="ADAL" clId="{D790E959-FB68-49E3-BC5E-2A6B7F736820}" dt="2023-04-21T23:51:11.576" v="51" actId="1076"/>
          <ac:spMkLst>
            <pc:docMk/>
            <pc:sldMk cId="445187705" sldId="257"/>
            <ac:spMk id="13" creationId="{35C6FDEA-42BD-5A69-06B0-FD201688A783}"/>
          </ac:spMkLst>
        </pc:spChg>
        <pc:spChg chg="mod">
          <ac:chgData name="Lu, Yao" userId="113c7c22-edcb-4e96-812d-dc61d6b4d579" providerId="ADAL" clId="{D790E959-FB68-49E3-BC5E-2A6B7F736820}" dt="2023-04-22T00:11:17.312" v="166" actId="1076"/>
          <ac:spMkLst>
            <pc:docMk/>
            <pc:sldMk cId="445187705" sldId="257"/>
            <ac:spMk id="15" creationId="{D691E792-A00D-F638-0B23-49A255BB2118}"/>
          </ac:spMkLst>
        </pc:spChg>
        <pc:spChg chg="mod">
          <ac:chgData name="Lu, Yao" userId="113c7c22-edcb-4e96-812d-dc61d6b4d579" providerId="ADAL" clId="{D790E959-FB68-49E3-BC5E-2A6B7F736820}" dt="2023-04-22T00:13:15.246" v="184" actId="1076"/>
          <ac:spMkLst>
            <pc:docMk/>
            <pc:sldMk cId="445187705" sldId="257"/>
            <ac:spMk id="17" creationId="{025CD1F5-42EB-F6D3-352C-AB29F1D4BC4D}"/>
          </ac:spMkLst>
        </pc:spChg>
        <pc:spChg chg="mod">
          <ac:chgData name="Lu, Yao" userId="113c7c22-edcb-4e96-812d-dc61d6b4d579" providerId="ADAL" clId="{D790E959-FB68-49E3-BC5E-2A6B7F736820}" dt="2023-04-22T00:11:39.650" v="174" actId="1076"/>
          <ac:spMkLst>
            <pc:docMk/>
            <pc:sldMk cId="445187705" sldId="257"/>
            <ac:spMk id="19" creationId="{D3930059-FDA1-0738-3D7C-6221196A1F8A}"/>
          </ac:spMkLst>
        </pc:spChg>
        <pc:spChg chg="mod">
          <ac:chgData name="Lu, Yao" userId="113c7c22-edcb-4e96-812d-dc61d6b4d579" providerId="ADAL" clId="{D790E959-FB68-49E3-BC5E-2A6B7F736820}" dt="2023-04-22T00:11:19.637" v="167" actId="1076"/>
          <ac:spMkLst>
            <pc:docMk/>
            <pc:sldMk cId="445187705" sldId="257"/>
            <ac:spMk id="20" creationId="{5F33EB31-0DF0-2AFE-75DE-DBBCF9E13086}"/>
          </ac:spMkLst>
        </pc:spChg>
        <pc:picChg chg="add mod">
          <ac:chgData name="Lu, Yao" userId="113c7c22-edcb-4e96-812d-dc61d6b4d579" providerId="ADAL" clId="{D790E959-FB68-49E3-BC5E-2A6B7F736820}" dt="2023-04-22T00:12:53.296" v="175" actId="1076"/>
          <ac:picMkLst>
            <pc:docMk/>
            <pc:sldMk cId="445187705" sldId="257"/>
            <ac:picMk id="6" creationId="{19EA9788-95D0-B476-AA61-F793F52664E4}"/>
          </ac:picMkLst>
        </pc:picChg>
        <pc:picChg chg="add mod">
          <ac:chgData name="Lu, Yao" userId="113c7c22-edcb-4e96-812d-dc61d6b4d579" providerId="ADAL" clId="{D790E959-FB68-49E3-BC5E-2A6B7F736820}" dt="2023-04-22T00:11:20.744" v="168" actId="1076"/>
          <ac:picMkLst>
            <pc:docMk/>
            <pc:sldMk cId="445187705" sldId="257"/>
            <ac:picMk id="8" creationId="{1FA5A9B1-6217-3CF3-DE4A-E92670AE3506}"/>
          </ac:picMkLst>
        </pc:picChg>
        <pc:picChg chg="del">
          <ac:chgData name="Lu, Yao" userId="113c7c22-edcb-4e96-812d-dc61d6b4d579" providerId="ADAL" clId="{D790E959-FB68-49E3-BC5E-2A6B7F736820}" dt="2023-04-21T23:47:24.173" v="0" actId="478"/>
          <ac:picMkLst>
            <pc:docMk/>
            <pc:sldMk cId="445187705" sldId="257"/>
            <ac:picMk id="9" creationId="{8C768A71-5EA0-FF21-29EB-77BB5250F66F}"/>
          </ac:picMkLst>
        </pc:picChg>
        <pc:picChg chg="add mod">
          <ac:chgData name="Lu, Yao" userId="113c7c22-edcb-4e96-812d-dc61d6b4d579" providerId="ADAL" clId="{D790E959-FB68-49E3-BC5E-2A6B7F736820}" dt="2023-04-22T00:13:13.600" v="183" actId="1076"/>
          <ac:picMkLst>
            <pc:docMk/>
            <pc:sldMk cId="445187705" sldId="257"/>
            <ac:picMk id="22" creationId="{888CC476-FCF9-EB7F-96B2-015E56BF80BE}"/>
          </ac:picMkLst>
        </pc:picChg>
        <pc:picChg chg="add mod">
          <ac:chgData name="Lu, Yao" userId="113c7c22-edcb-4e96-812d-dc61d6b4d579" providerId="ADAL" clId="{D790E959-FB68-49E3-BC5E-2A6B7F736820}" dt="2023-04-22T00:11:28.594" v="170" actId="1076"/>
          <ac:picMkLst>
            <pc:docMk/>
            <pc:sldMk cId="445187705" sldId="257"/>
            <ac:picMk id="24" creationId="{86D38AC9-CD76-E0F8-34C8-FF5A9FEBD461}"/>
          </ac:picMkLst>
        </pc:picChg>
        <pc:picChg chg="add mod">
          <ac:chgData name="Lu, Yao" userId="113c7c22-edcb-4e96-812d-dc61d6b4d579" providerId="ADAL" clId="{D790E959-FB68-49E3-BC5E-2A6B7F736820}" dt="2023-04-22T00:13:07.259" v="179" actId="1076"/>
          <ac:picMkLst>
            <pc:docMk/>
            <pc:sldMk cId="445187705" sldId="257"/>
            <ac:picMk id="26" creationId="{9D7ADB40-102C-EB62-7CA5-18519F8D751D}"/>
          </ac:picMkLst>
        </pc:picChg>
      </pc:sldChg>
      <pc:sldChg chg="modSp mod">
        <pc:chgData name="Lu, Yao" userId="113c7c22-edcb-4e96-812d-dc61d6b4d579" providerId="ADAL" clId="{D790E959-FB68-49E3-BC5E-2A6B7F736820}" dt="2023-04-22T00:15:46.001" v="252" actId="20577"/>
        <pc:sldMkLst>
          <pc:docMk/>
          <pc:sldMk cId="4028373964" sldId="258"/>
        </pc:sldMkLst>
        <pc:spChg chg="mod">
          <ac:chgData name="Lu, Yao" userId="113c7c22-edcb-4e96-812d-dc61d6b4d579" providerId="ADAL" clId="{D790E959-FB68-49E3-BC5E-2A6B7F736820}" dt="2023-04-22T00:15:46.001" v="252" actId="20577"/>
          <ac:spMkLst>
            <pc:docMk/>
            <pc:sldMk cId="4028373964" sldId="258"/>
            <ac:spMk id="3" creationId="{3F17202A-ECD5-653B-682E-A4D144D96BBA}"/>
          </ac:spMkLst>
        </pc:spChg>
        <pc:picChg chg="mod">
          <ac:chgData name="Lu, Yao" userId="113c7c22-edcb-4e96-812d-dc61d6b4d579" providerId="ADAL" clId="{D790E959-FB68-49E3-BC5E-2A6B7F736820}" dt="2023-04-22T00:05:05.358" v="95" actId="1076"/>
          <ac:picMkLst>
            <pc:docMk/>
            <pc:sldMk cId="4028373964" sldId="258"/>
            <ac:picMk id="5" creationId="{565551FF-1A53-1787-7022-9CBD50BA6F41}"/>
          </ac:picMkLst>
        </pc:picChg>
      </pc:sldChg>
    </pc:docChg>
  </pc:docChgLst>
</pc:chgInfo>
</file>

<file path=ppt/media/image1.png>
</file>

<file path=ppt/media/image2.jpe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7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388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660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41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802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9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85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91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62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622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63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7CC15-28B3-43AD-8ED5-801DD7BB6E1E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51F08-8FA2-4D6D-AA17-60015443A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7466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5CD42C-72F3-2F95-2C97-19927D145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400" b="1" dirty="0">
                <a:solidFill>
                  <a:srgbClr val="FFFF00"/>
                </a:solidFill>
                <a:latin typeface="+mn-lt"/>
              </a:rPr>
              <a:t>Team Yellow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98621A-2C82-BB6F-8B10-89B2205C42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pPr algn="l"/>
            <a:r>
              <a:rPr lang="en-US"/>
              <a:t>Super Mario Bro FC Level 1-1 &amp; Boss fight</a:t>
            </a:r>
          </a:p>
        </p:txBody>
      </p:sp>
      <p:sp>
        <p:nvSpPr>
          <p:cNvPr id="34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1395EB4-B60F-8EA1-FEBF-280F6586E2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" r="4" b="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84933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782A34-438D-2203-5998-073C6E5FF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194" y="5963726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Team Members</a:t>
            </a:r>
          </a:p>
        </p:txBody>
      </p:sp>
      <p:pic>
        <p:nvPicPr>
          <p:cNvPr id="6" name="内容占位符 5" descr="穿西装戴眼镜的男人站在草地上&#10;&#10;描述已自动生成">
            <a:extLst>
              <a:ext uri="{FF2B5EF4-FFF2-40B4-BE49-F238E27FC236}">
                <a16:creationId xmlns:a16="http://schemas.microsoft.com/office/drawing/2014/main" id="{19EA9788-95D0-B476-AA61-F793F5266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4435" y="154976"/>
            <a:ext cx="2627687" cy="3503583"/>
          </a:xfr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C6E7056-944F-EF6A-F2F7-0A48EBC89637}"/>
              </a:ext>
            </a:extLst>
          </p:cNvPr>
          <p:cNvSpPr txBox="1"/>
          <p:nvPr/>
        </p:nvSpPr>
        <p:spPr>
          <a:xfrm>
            <a:off x="5348824" y="5469948"/>
            <a:ext cx="149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-apple-system"/>
              </a:rPr>
              <a:t>Adam Cote</a:t>
            </a:r>
            <a:endParaRPr 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5C6FDEA-42BD-5A69-06B0-FD201688A783}"/>
              </a:ext>
            </a:extLst>
          </p:cNvPr>
          <p:cNvSpPr txBox="1"/>
          <p:nvPr/>
        </p:nvSpPr>
        <p:spPr>
          <a:xfrm>
            <a:off x="7647324" y="725941"/>
            <a:ext cx="1428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-apple-system"/>
              </a:rPr>
              <a:t>Kyle Kauffman</a:t>
            </a:r>
            <a:endParaRPr 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691E792-A00D-F638-0B23-49A255BB2118}"/>
              </a:ext>
            </a:extLst>
          </p:cNvPr>
          <p:cNvSpPr txBox="1"/>
          <p:nvPr/>
        </p:nvSpPr>
        <p:spPr>
          <a:xfrm>
            <a:off x="3200514" y="758057"/>
            <a:ext cx="1180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-apple-system"/>
              </a:rPr>
              <a:t>Zhuozi </a:t>
            </a:r>
            <a:r>
              <a:rPr lang="en-US" b="0" i="0" dirty="0" err="1">
                <a:effectLst/>
                <a:latin typeface="-apple-system"/>
              </a:rPr>
              <a:t>Xie</a:t>
            </a:r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25CD1F5-42EB-F6D3-352C-AB29F1D4BC4D}"/>
              </a:ext>
            </a:extLst>
          </p:cNvPr>
          <p:cNvSpPr txBox="1"/>
          <p:nvPr/>
        </p:nvSpPr>
        <p:spPr>
          <a:xfrm>
            <a:off x="848400" y="388725"/>
            <a:ext cx="1192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-apple-system"/>
              </a:rPr>
              <a:t>Yao Lu</a:t>
            </a:r>
            <a:endParaRPr 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3930059-FDA1-0738-3D7C-6221196A1F8A}"/>
              </a:ext>
            </a:extLst>
          </p:cNvPr>
          <p:cNvSpPr txBox="1"/>
          <p:nvPr/>
        </p:nvSpPr>
        <p:spPr>
          <a:xfrm>
            <a:off x="10374373" y="3683144"/>
            <a:ext cx="1272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-apple-system"/>
              </a:rPr>
              <a:t>Seth Welch</a:t>
            </a:r>
            <a:endParaRPr 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F33EB31-0DF0-2AFE-75DE-DBBCF9E13086}"/>
              </a:ext>
            </a:extLst>
          </p:cNvPr>
          <p:cNvSpPr txBox="1"/>
          <p:nvPr/>
        </p:nvSpPr>
        <p:spPr>
          <a:xfrm>
            <a:off x="2212941" y="5739745"/>
            <a:ext cx="1470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-apple-system"/>
              </a:rPr>
              <a:t>Shuangchen Zhou</a:t>
            </a:r>
            <a:endParaRPr lang="en-US" dirty="0"/>
          </a:p>
        </p:txBody>
      </p:sp>
      <p:pic>
        <p:nvPicPr>
          <p:cNvPr id="8" name="图片 7" descr="男人站在雪地上&#10;&#10;描述已自动生成">
            <a:extLst>
              <a:ext uri="{FF2B5EF4-FFF2-40B4-BE49-F238E27FC236}">
                <a16:creationId xmlns:a16="http://schemas.microsoft.com/office/drawing/2014/main" id="{1FA5A9B1-6217-3CF3-DE4A-E92670AE3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266" y="1236830"/>
            <a:ext cx="2335721" cy="350358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C1E5141-2084-29F5-0DA9-BB7C30179665}"/>
              </a:ext>
            </a:extLst>
          </p:cNvPr>
          <p:cNvSpPr txBox="1"/>
          <p:nvPr/>
        </p:nvSpPr>
        <p:spPr>
          <a:xfrm>
            <a:off x="3055690" y="3246431"/>
            <a:ext cx="6111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22" name="图片 21" descr="穿着绿色衣服的小孩&#10;&#10;描述已自动生成">
            <a:extLst>
              <a:ext uri="{FF2B5EF4-FFF2-40B4-BE49-F238E27FC236}">
                <a16:creationId xmlns:a16="http://schemas.microsoft.com/office/drawing/2014/main" id="{888CC476-FCF9-EB7F-96B2-015E56BF80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10" y="902015"/>
            <a:ext cx="2063085" cy="2750780"/>
          </a:xfrm>
          <a:prstGeom prst="rect">
            <a:avLst/>
          </a:prstGeom>
        </p:spPr>
      </p:pic>
      <p:pic>
        <p:nvPicPr>
          <p:cNvPr id="24" name="图片 23" descr="男人的脸被修图在汽车里&#10;&#10;描述已自动生成">
            <a:extLst>
              <a:ext uri="{FF2B5EF4-FFF2-40B4-BE49-F238E27FC236}">
                <a16:creationId xmlns:a16="http://schemas.microsoft.com/office/drawing/2014/main" id="{86D38AC9-CD76-E0F8-34C8-FF5A9FEBD4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509" y="2390118"/>
            <a:ext cx="2216539" cy="2955385"/>
          </a:xfrm>
          <a:prstGeom prst="rect">
            <a:avLst/>
          </a:prstGeom>
        </p:spPr>
      </p:pic>
      <p:pic>
        <p:nvPicPr>
          <p:cNvPr id="26" name="图片 25" descr="小孩在微笑&#10;&#10;中度可信度描述已自动生成">
            <a:extLst>
              <a:ext uri="{FF2B5EF4-FFF2-40B4-BE49-F238E27FC236}">
                <a16:creationId xmlns:a16="http://schemas.microsoft.com/office/drawing/2014/main" id="{9D7ADB40-102C-EB62-7CA5-18519F8D75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2" y="3839744"/>
            <a:ext cx="2088479" cy="2835137"/>
          </a:xfrm>
          <a:prstGeom prst="rect">
            <a:avLst/>
          </a:prstGeom>
        </p:spPr>
      </p:pic>
      <p:pic>
        <p:nvPicPr>
          <p:cNvPr id="4" name="Picture 3" descr="A person in a blue shirt and tie holding a cell phone&#10;&#10;Description automatically generated with low confidence">
            <a:extLst>
              <a:ext uri="{FF2B5EF4-FFF2-40B4-BE49-F238E27FC236}">
                <a16:creationId xmlns:a16="http://schemas.microsoft.com/office/drawing/2014/main" id="{67990060-DDA1-D547-5FA9-E900340CFB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8363" y="1372272"/>
            <a:ext cx="1828707" cy="395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187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04FFB0-5978-F52F-C044-1ED81364B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045" y="199393"/>
            <a:ext cx="5458838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Sprint Features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17202A-ECD5-653B-682E-A4D144D96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9278" y="1363144"/>
            <a:ext cx="7954091" cy="4821316"/>
          </a:xfrm>
        </p:spPr>
        <p:txBody>
          <a:bodyPr>
            <a:normAutofit/>
          </a:bodyPr>
          <a:lstStyle/>
          <a:p>
            <a:r>
              <a:rPr lang="en-US" dirty="0"/>
              <a:t>Second level after 1-1, a boss level</a:t>
            </a:r>
          </a:p>
          <a:p>
            <a:r>
              <a:rPr lang="en-US" dirty="0"/>
              <a:t>New types of hazards, fireballs from the lava, and blocks, platforms Mario jumps through</a:t>
            </a:r>
          </a:p>
          <a:p>
            <a:r>
              <a:rPr lang="en-US" dirty="0"/>
              <a:t>2 New Power-Ups, Moon Jump and Super Fireballs</a:t>
            </a:r>
          </a:p>
          <a:p>
            <a:r>
              <a:rPr lang="en-US" dirty="0"/>
              <a:t>The Bowser Boss Fight</a:t>
            </a:r>
          </a:p>
          <a:p>
            <a:r>
              <a:rPr lang="en-US" dirty="0"/>
              <a:t>Bowser’s AI is smarter than most, adapting to Mario’s position, and have several modes</a:t>
            </a:r>
          </a:p>
          <a:p>
            <a:r>
              <a:rPr lang="en-US" dirty="0"/>
              <a:t>Dynamically spawning enemies, Bowser’s </a:t>
            </a:r>
            <a:r>
              <a:rPr lang="en-US" dirty="0" err="1"/>
              <a:t>Goombas</a:t>
            </a:r>
            <a:endParaRPr lang="en-US" dirty="0"/>
          </a:p>
          <a:p>
            <a:r>
              <a:rPr lang="en-US" dirty="0"/>
              <a:t>Dynamically changing terrain, Bowser breaks blocks</a:t>
            </a:r>
          </a:p>
          <a:p>
            <a:r>
              <a:rPr lang="en-US" dirty="0"/>
              <a:t>HUD that displays Boss health, time, coins, &amp; lives</a:t>
            </a:r>
          </a:p>
        </p:txBody>
      </p:sp>
      <p:pic>
        <p:nvPicPr>
          <p:cNvPr id="5" name="图片 4" descr="QR 代码&#10;&#10;描述已自动生成">
            <a:extLst>
              <a:ext uri="{FF2B5EF4-FFF2-40B4-BE49-F238E27FC236}">
                <a16:creationId xmlns:a16="http://schemas.microsoft.com/office/drawing/2014/main" id="{565551FF-1A53-1787-7022-9CBD50BA6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16" y="518790"/>
            <a:ext cx="3626028" cy="56656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28373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ef4913f-8f0e-4d4b-b79d-73586e81675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89FAE8198A77D4F8B886E964142895E" ma:contentTypeVersion="12" ma:contentTypeDescription="Create a new document." ma:contentTypeScope="" ma:versionID="ba589f3f78d8c7a0fec7f604c8f29df8">
  <xsd:schema xmlns:xsd="http://www.w3.org/2001/XMLSchema" xmlns:xs="http://www.w3.org/2001/XMLSchema" xmlns:p="http://schemas.microsoft.com/office/2006/metadata/properties" xmlns:ns3="8ef4913f-8f0e-4d4b-b79d-73586e81675f" xmlns:ns4="f2a9301b-9676-45ed-98fa-5fac82331f92" targetNamespace="http://schemas.microsoft.com/office/2006/metadata/properties" ma:root="true" ma:fieldsID="bf17b038759ba8fde9603fe42b899e79" ns3:_="" ns4:_="">
    <xsd:import namespace="8ef4913f-8f0e-4d4b-b79d-73586e81675f"/>
    <xsd:import namespace="f2a9301b-9676-45ed-98fa-5fac82331f9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f4913f-8f0e-4d4b-b79d-73586e81675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9301b-9676-45ed-98fa-5fac82331f9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941B34-2966-4AC3-A57E-1AD76C9E8D41}">
  <ds:schemaRefs>
    <ds:schemaRef ds:uri="http://schemas.microsoft.com/office/2006/documentManagement/types"/>
    <ds:schemaRef ds:uri="http://purl.org/dc/elements/1.1/"/>
    <ds:schemaRef ds:uri="http://purl.org/dc/dcmitype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f2a9301b-9676-45ed-98fa-5fac82331f92"/>
    <ds:schemaRef ds:uri="8ef4913f-8f0e-4d4b-b79d-73586e81675f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CA0B5AA-2847-42FD-B4F0-B079EE92FD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DF45997-99C8-4435-819E-AA2EFD1255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f4913f-8f0e-4d4b-b79d-73586e81675f"/>
    <ds:schemaRef ds:uri="f2a9301b-9676-45ed-98fa-5fac82331f9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59</TotalTime>
  <Words>106</Words>
  <Application>Microsoft Office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-apple-system</vt:lpstr>
      <vt:lpstr>Arial</vt:lpstr>
      <vt:lpstr>Calibri</vt:lpstr>
      <vt:lpstr>Calibri Light</vt:lpstr>
      <vt:lpstr>Office Theme</vt:lpstr>
      <vt:lpstr>Team Yellow</vt:lpstr>
      <vt:lpstr>Team Members</vt:lpstr>
      <vt:lpstr>Sprint 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Welch, Seth</dc:creator>
  <cp:lastModifiedBy>Kauffman, Kyle D.</cp:lastModifiedBy>
  <cp:revision>3</cp:revision>
  <dcterms:created xsi:type="dcterms:W3CDTF">2023-04-12T18:03:38Z</dcterms:created>
  <dcterms:modified xsi:type="dcterms:W3CDTF">2023-04-22T02:42:58Z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0x010100F89FAE8198A77D4F8B886E964142895E</vt:lpwstr>
  </property>
</Properties>
</file>

<file path=docProps/thumbnail.jpeg>
</file>